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5/17/2023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5/17/2023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2956245765"/>
              </p:ext>
            </p:extLst>
          </p:nvPr>
        </p:nvGraphicFramePr>
        <p:xfrm>
          <a:off x="334253" y="548640"/>
          <a:ext cx="8166224" cy="4510227"/>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Spindle and Vibration Data have different sampling rates which lead to different times in microseconds. Vibration data is ~10 samples/second while Spindle data is ~3 samples/second. Down-sampling to 0.5-1 second/sample would help harmonize the data but may result in too much data loss?</a:t>
                      </a:r>
                    </a:p>
                    <a:p>
                      <a:pPr marL="171450" indent="-171450">
                        <a:buFont typeface="Wingdings" panose="05000000000000000000" pitchFamily="2" charset="2"/>
                        <a:buChar char="§"/>
                      </a:pPr>
                      <a:r>
                        <a:rPr lang="en-US" sz="1100" b="0" strike="noStrike" dirty="0">
                          <a:solidFill>
                            <a:schemeClr val="tx1"/>
                          </a:solidFill>
                        </a:rPr>
                        <a:t>Graphs reporting vibration data and spindle speed/load separately for now until the x-axes can be combined.</a:t>
                      </a:r>
                    </a:p>
                    <a:p>
                      <a:pPr marL="171450" indent="-171450">
                        <a:buFont typeface="Wingdings" panose="05000000000000000000" pitchFamily="2" charset="2"/>
                        <a:buChar char="§"/>
                      </a:pPr>
                      <a:r>
                        <a:rPr lang="en-US" sz="1100" b="0" strike="noStrike" dirty="0">
                          <a:solidFill>
                            <a:schemeClr val="tx1"/>
                          </a:solidFill>
                        </a:rPr>
                        <a:t>Vibration has some areas where the sensor might cut out (going to 0 as well as negative numbers) which can be resolved with denoising</a:t>
                      </a:r>
                    </a:p>
                    <a:p>
                      <a:pPr marL="171450" indent="-171450">
                        <a:buFont typeface="Wingdings" panose="05000000000000000000" pitchFamily="2" charset="2"/>
                        <a:buChar char="§"/>
                      </a:pPr>
                      <a:r>
                        <a:rPr lang="en-US" sz="1100" b="0" strike="noStrike" dirty="0">
                          <a:solidFill>
                            <a:schemeClr val="tx1"/>
                          </a:solidFill>
                        </a:rPr>
                        <a:t>Preliminary merge of the two databases into one for faster analysis in production</a:t>
                      </a:r>
                    </a:p>
                    <a:p>
                      <a:pPr marL="171450" indent="-171450">
                        <a:buFont typeface="Wingdings" panose="05000000000000000000" pitchFamily="2" charset="2"/>
                        <a:buChar char="§"/>
                      </a:pPr>
                      <a:r>
                        <a:rPr lang="en-US" sz="1100" b="0" strike="noStrike" dirty="0">
                          <a:solidFill>
                            <a:schemeClr val="tx1"/>
                          </a:solidFill>
                        </a:rPr>
                        <a:t>Old script applied to current data</a:t>
                      </a:r>
                    </a:p>
                    <a:p>
                      <a:pPr marL="171450" indent="-171450">
                        <a:buFont typeface="Wingdings" panose="05000000000000000000" pitchFamily="2" charset="2"/>
                        <a:buChar char="§"/>
                      </a:pPr>
                      <a:r>
                        <a:rPr lang="en-US" sz="1100" b="0" strike="noStrike" dirty="0">
                          <a:solidFill>
                            <a:schemeClr val="tx1"/>
                          </a:solidFill>
                        </a:rPr>
                        <a:t>Frequency calculations applied and rough frequency graphs produced</a:t>
                      </a:r>
                    </a:p>
                    <a:p>
                      <a:pPr marL="171450" indent="-171450">
                        <a:buFont typeface="Wingdings" panose="05000000000000000000" pitchFamily="2" charset="2"/>
                        <a:buChar char="§"/>
                      </a:pPr>
                      <a:r>
                        <a:rPr lang="en-US" sz="1100" b="0" strike="noStrike" dirty="0">
                          <a:solidFill>
                            <a:schemeClr val="tx1"/>
                          </a:solidFill>
                        </a:rPr>
                        <a:t>Tables merged to be written to a new </a:t>
                      </a:r>
                      <a:r>
                        <a:rPr lang="en-US" sz="1100" b="0" strike="noStrike" dirty="0" err="1">
                          <a:solidFill>
                            <a:schemeClr val="tx1"/>
                          </a:solidFill>
                        </a:rPr>
                        <a:t>sql</a:t>
                      </a:r>
                      <a:r>
                        <a:rPr lang="en-US" sz="1100" b="0" strike="noStrike" dirty="0">
                          <a:solidFill>
                            <a:schemeClr val="tx1"/>
                          </a:solidFill>
                        </a:rPr>
                        <a:t> table</a:t>
                      </a: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Broaching</a:t>
                      </a:r>
                    </a:p>
                    <a:p>
                      <a:pPr marL="171450" indent="-171450">
                        <a:buFont typeface="Wingdings" panose="05000000000000000000" pitchFamily="2" charset="2"/>
                        <a:buChar char="§"/>
                      </a:pPr>
                      <a:r>
                        <a:rPr lang="en-US" sz="1100" b="0" dirty="0">
                          <a:solidFill>
                            <a:schemeClr val="tx1"/>
                          </a:solidFill>
                        </a:rPr>
                        <a:t>Need more data to confirm certain patterns around part change (increase in pressure)</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Can the sampling rate of the spindle be increased to 10 samples/second to match the vibration?</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Turning data being cleaned and analyzed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Should have possible patterns between parameters next week (once data is cleaned)</a:t>
                      </a:r>
                    </a:p>
                  </a:txBody>
                  <a:tcPr/>
                </a:tc>
                <a:tc>
                  <a:txBody>
                    <a:bodyPr/>
                    <a:lstStyle/>
                    <a:p>
                      <a:r>
                        <a:rPr lang="en-US" sz="1100" b="0" kern="1200" baseline="0" noProof="0" dirty="0">
                          <a:solidFill>
                            <a:schemeClr val="tx1"/>
                          </a:solidFill>
                          <a:latin typeface="+mn-lt"/>
                          <a:ea typeface="+mn-ea"/>
                          <a:cs typeface="+mn-cs"/>
                        </a:rPr>
                        <a:t>Other</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625C77-DFA0-48F2-8AD0-67AAC8FA1B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566</TotalTime>
  <Words>209</Words>
  <Application>Microsoft Office PowerPoint</Application>
  <PresentationFormat>On-screen Show (16:9)</PresentationFormat>
  <Paragraphs>19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19</cp:revision>
  <cp:lastPrinted>2022-04-25T17:20:09Z</cp:lastPrinted>
  <dcterms:created xsi:type="dcterms:W3CDTF">2021-04-19T10:50:18Z</dcterms:created>
  <dcterms:modified xsi:type="dcterms:W3CDTF">2023-05-17T20:52:02Z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